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4"/>
  </p:notesMasterIdLst>
  <p:sldIdLst>
    <p:sldId id="260" r:id="rId2"/>
    <p:sldId id="261" r:id="rId3"/>
    <p:sldId id="262" r:id="rId4"/>
    <p:sldId id="263" r:id="rId5"/>
    <p:sldId id="264" r:id="rId6"/>
    <p:sldId id="266" r:id="rId7"/>
    <p:sldId id="267" r:id="rId8"/>
    <p:sldId id="298" r:id="rId9"/>
    <p:sldId id="300" r:id="rId10"/>
    <p:sldId id="304" r:id="rId11"/>
    <p:sldId id="268" r:id="rId12"/>
    <p:sldId id="269" r:id="rId13"/>
    <p:sldId id="287" r:id="rId14"/>
    <p:sldId id="289" r:id="rId15"/>
    <p:sldId id="288" r:id="rId16"/>
    <p:sldId id="290" r:id="rId17"/>
    <p:sldId id="291" r:id="rId18"/>
    <p:sldId id="292" r:id="rId19"/>
    <p:sldId id="294" r:id="rId20"/>
    <p:sldId id="280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DC4F1-13C9-486D-BA07-56E01A3B13AE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BC1AE-EB39-4BF5-97B5-A0CED1A266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AB02A5-4FE5-49D9-9E24-09F23B90C450}" type="datetimeFigureOut">
              <a:rPr lang="en-US" smtClean="0"/>
              <a:pPr/>
              <a:t>7/8/2017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7/8/2017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:\Psychology\IMG20170105125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219200"/>
            <a:ext cx="6034617" cy="45259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Well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Equipped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Psyochology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Laboratory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:\Psychology\IMG201701051253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034617" cy="4525963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28600" y="2286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Film Shows 2015-16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user\Desktop\best college\manorang prakash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19200"/>
            <a:ext cx="6034617" cy="45259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8600" y="3048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Manorang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– Student’s 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Project Handbook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trip photo\IMG_6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19200"/>
            <a:ext cx="6034617" cy="45259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Manorang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Research Project Team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POSTER PRESENTATION 2017</a:t>
            </a:r>
            <a:endParaRPr lang="en-US" sz="3200" dirty="0"/>
          </a:p>
        </p:txBody>
      </p:sp>
      <p:pic>
        <p:nvPicPr>
          <p:cNvPr id="1026" name="Picture 2" descr="H:\IMG-20170424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POSTER PRESENTATION 2017</a:t>
            </a:r>
            <a:endParaRPr lang="en-US" sz="3200" dirty="0"/>
          </a:p>
        </p:txBody>
      </p:sp>
      <p:pic>
        <p:nvPicPr>
          <p:cNvPr id="2050" name="Picture 2" descr="H:\IMG-20170424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STUDENTS PARTICIPATION IN SRUJAN MELA 2017</a:t>
            </a:r>
            <a:endParaRPr lang="en-US" sz="3200" dirty="0"/>
          </a:p>
        </p:txBody>
      </p:sp>
      <p:pic>
        <p:nvPicPr>
          <p:cNvPr id="3074" name="Picture 2" descr="H:\IMG-20170424-WA0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5609" y="1481138"/>
            <a:ext cx="8052782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DUKAN JATRA  2017</a:t>
            </a:r>
            <a:endParaRPr lang="en-US" sz="3200" dirty="0"/>
          </a:p>
        </p:txBody>
      </p:sp>
      <p:pic>
        <p:nvPicPr>
          <p:cNvPr id="4098" name="Picture 2" descr="H:\IMG-20170424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STUDENT’S ACHIEVMENTS / AWARDS</a:t>
            </a:r>
            <a:endParaRPr lang="en-US" sz="3200" dirty="0"/>
          </a:p>
        </p:txBody>
      </p:sp>
      <p:pic>
        <p:nvPicPr>
          <p:cNvPr id="5122" name="Picture 2" descr="H:\IMG-20170424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295400"/>
            <a:ext cx="5334000" cy="4038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38200" y="55626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Deepak </a:t>
            </a:r>
            <a:r>
              <a:rPr lang="en-US" dirty="0" err="1" smtClean="0"/>
              <a:t>Ishi</a:t>
            </a:r>
            <a:r>
              <a:rPr lang="en-US" dirty="0" smtClean="0"/>
              <a:t> TYBA 2017 Received Award For His Short Film </a:t>
            </a:r>
            <a:r>
              <a:rPr lang="en-US" b="1" dirty="0" smtClean="0"/>
              <a:t>MANTAR</a:t>
            </a:r>
            <a:endParaRPr 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CHATRA SANSAD APPRICIATION AWARD</a:t>
            </a:r>
            <a:endParaRPr lang="en-US" sz="3200" dirty="0"/>
          </a:p>
        </p:txBody>
      </p:sp>
      <p:pic>
        <p:nvPicPr>
          <p:cNvPr id="6146" name="Picture 2" descr="H:\IMG-20170424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5609" y="1481138"/>
            <a:ext cx="8052782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Academic Year2012-13\Photo Record\sharada photo\DSC06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6034617" cy="45259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8600" y="0"/>
            <a:ext cx="8305800" cy="9906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AWARD FOR ARCHARY </a:t>
            </a:r>
            <a:r>
              <a:rPr lang="en-US" sz="3200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Sharada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Sable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2015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:\Psychology\IMG201701051255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371600"/>
            <a:ext cx="6034617" cy="45259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8600" y="304800"/>
            <a:ext cx="8305800" cy="6858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Psychological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Lab with Five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Cubicals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:\Bapu\20160704_1131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46156" cy="4525963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28600" y="2286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Students participation in various activities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Tree Plantation </a:t>
            </a:r>
            <a:r>
              <a:rPr lang="en-US" sz="3200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Programmes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:\Bapu\IMG201612151117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19200"/>
            <a:ext cx="3394472" cy="4525963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9067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Blood Donation by our Students through NSS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:\Bapu\IMG201612151116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265237"/>
            <a:ext cx="3394472" cy="4525963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304800"/>
            <a:ext cx="9067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Blood Donation by our Students through NSS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Lucida Sans" pitchFamily="34" charset="0"/>
                <a:cs typeface="Times New Roman" pitchFamily="18" charset="0"/>
              </a:rPr>
              <a:t>Dead Stock-  Psychological  Instruments and Psychological Tests-94</a:t>
            </a:r>
          </a:p>
          <a:p>
            <a:endParaRPr lang="en-US" sz="2400" dirty="0" smtClean="0">
              <a:latin typeface="Lucida Sans" pitchFamily="34" charset="0"/>
              <a:cs typeface="Times New Roman" pitchFamily="18" charset="0"/>
            </a:endParaRPr>
          </a:p>
          <a:p>
            <a:r>
              <a:rPr lang="en-US" sz="2400" dirty="0" smtClean="0">
                <a:latin typeface="Lucida Sans" pitchFamily="34" charset="0"/>
                <a:cs typeface="Times New Roman" pitchFamily="18" charset="0"/>
              </a:rPr>
              <a:t>Departmental Library- 364 Books</a:t>
            </a:r>
          </a:p>
          <a:p>
            <a:endParaRPr lang="en-US" sz="2400" dirty="0" smtClean="0">
              <a:latin typeface="Lucida Sans" pitchFamily="34" charset="0"/>
              <a:cs typeface="Times New Roman" pitchFamily="18" charset="0"/>
            </a:endParaRPr>
          </a:p>
          <a:p>
            <a:r>
              <a:rPr lang="en-US" sz="2400" dirty="0" smtClean="0">
                <a:latin typeface="Lucida Sans" pitchFamily="34" charset="0"/>
                <a:cs typeface="Times New Roman" pitchFamily="18" charset="0"/>
              </a:rPr>
              <a:t>Computer Facility with Internet </a:t>
            </a:r>
          </a:p>
          <a:p>
            <a:endParaRPr lang="en-US" sz="2400" dirty="0" smtClean="0">
              <a:latin typeface="Lucida Sans" pitchFamily="34" charset="0"/>
              <a:cs typeface="Times New Roman" pitchFamily="18" charset="0"/>
            </a:endParaRPr>
          </a:p>
          <a:p>
            <a:r>
              <a:rPr lang="en-US" sz="2400" dirty="0" smtClean="0">
                <a:latin typeface="Lucida Sans" pitchFamily="34" charset="0"/>
                <a:cs typeface="Times New Roman" pitchFamily="18" charset="0"/>
              </a:rPr>
              <a:t>Five Cubicles with One Testing / Counseling Room.</a:t>
            </a:r>
            <a:endParaRPr lang="en-US" sz="2400" dirty="0">
              <a:latin typeface="Lucida Sans" pitchFamily="34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3048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Infrastructural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Facilities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Lucida Sans" pitchFamily="34" charset="0"/>
              </a:rPr>
              <a:t>Every year department organizes various students based curricular activities such as</a:t>
            </a:r>
          </a:p>
          <a:p>
            <a:pPr>
              <a:buNone/>
            </a:pPr>
            <a:endParaRPr lang="en-US" sz="2400" dirty="0" smtClean="0">
              <a:latin typeface="Lucida Sans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Lucida Sans" pitchFamily="34" charset="0"/>
              </a:rPr>
              <a:t>Poster exhibition,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Lucida Sans" pitchFamily="34" charset="0"/>
              </a:rPr>
              <a:t>Essay competitions,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Lucida Sans" pitchFamily="34" charset="0"/>
              </a:rPr>
              <a:t>Study tours,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Lucida Sans" pitchFamily="34" charset="0"/>
              </a:rPr>
              <a:t>Project presentations etc.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Lucida Sans" pitchFamily="34" charset="0"/>
              </a:rPr>
              <a:t> We Published ‘</a:t>
            </a:r>
            <a:r>
              <a:rPr lang="en-US" sz="2400" dirty="0" err="1" smtClean="0">
                <a:latin typeface="Lucida Sans" pitchFamily="34" charset="0"/>
              </a:rPr>
              <a:t>Manorang</a:t>
            </a:r>
            <a:r>
              <a:rPr lang="en-US" sz="2400" dirty="0" smtClean="0">
                <a:latin typeface="Lucida Sans" pitchFamily="34" charset="0"/>
              </a:rPr>
              <a:t>’ -student’s  Project handbook. </a:t>
            </a:r>
          </a:p>
          <a:p>
            <a:endParaRPr lang="en-US" sz="2400" dirty="0">
              <a:latin typeface="Lucida Sans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3048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Activities</a:t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1295400"/>
                <a:gridCol w="1447800"/>
                <a:gridCol w="1371600"/>
                <a:gridCol w="1295400"/>
              </a:tblGrid>
              <a:tr h="7979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Title of the Project Undertaken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Amount Rs.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Funding  Agency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Year of completion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Status</a:t>
                      </a:r>
                    </a:p>
                  </a:txBody>
                  <a:tcPr marL="9525" marR="9525" marT="9525" marB="9525" anchor="ctr"/>
                </a:tc>
              </a:tr>
              <a:tr h="169653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latin typeface="Lucida Sans" pitchFamily="34" charset="0"/>
                          <a:ea typeface="Times New Roman"/>
                          <a:cs typeface="Times New Roman"/>
                        </a:rPr>
                        <a:t>Help seeking 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Behavior </a:t>
                      </a:r>
                      <a:r>
                        <a:rPr lang="en-US" sz="1600" b="0" dirty="0">
                          <a:latin typeface="Lucida Sans" pitchFamily="34" charset="0"/>
                          <a:ea typeface="Times New Roman"/>
                          <a:cs typeface="Times New Roman"/>
                        </a:rPr>
                        <a:t>among Women from lower social economic class with respect to Heath 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Problems.</a:t>
                      </a:r>
                      <a:r>
                        <a:rPr lang="en-US" sz="1600" b="0" baseline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600" b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Mrs.Gauri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Kulkarni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)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50,000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B.C.U.D.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2009-2012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Completed 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169653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Personality of </a:t>
                      </a:r>
                      <a:r>
                        <a:rPr lang="en-US" sz="1600" b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deliquents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 and non </a:t>
                      </a:r>
                      <a:r>
                        <a:rPr lang="en-US" sz="1600" b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deliquents</a:t>
                      </a: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 as related to parenting style.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( Ms. </a:t>
                      </a:r>
                      <a:r>
                        <a:rPr lang="en-US" sz="1600" b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Sunanda</a:t>
                      </a:r>
                      <a:r>
                        <a:rPr lang="en-US" sz="1600" b="0" baseline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baseline="0" dirty="0" err="1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Helkar</a:t>
                      </a:r>
                      <a:r>
                        <a:rPr lang="en-US" sz="1600" b="0" baseline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)</a:t>
                      </a:r>
                      <a:endParaRPr lang="en-US" sz="1600" b="0" dirty="0" smtClean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1,50,000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latin typeface="Lucida Sans" pitchFamily="34" charset="0"/>
                          <a:ea typeface="Times New Roman"/>
                          <a:cs typeface="Times New Roman"/>
                        </a:rPr>
                        <a:t>U.G.C.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2013-2015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Lucida Sans" pitchFamily="34" charset="0"/>
                          <a:ea typeface="Times New Roman"/>
                          <a:cs typeface="Times New Roman"/>
                        </a:rPr>
                        <a:t>Completed</a:t>
                      </a:r>
                      <a:endParaRPr lang="en-US" sz="1600" b="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228600" y="1524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Minor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Research Projects by the Faculty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gauri\text-boo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46157"/>
            <a:ext cx="7620000" cy="4483924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8600" y="2286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Text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Books written by Faculty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gauri\text-book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494102" cy="422116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28600" y="1524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Research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Papers Published in Journals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&amp;  Seminar Proceedings.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371600"/>
          <a:ext cx="72390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/>
              </a:tblGrid>
              <a:tr h="609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Lucida Sans" pitchFamily="34" charset="0"/>
                          <a:ea typeface="Times New Roman"/>
                          <a:cs typeface="Times New Roman"/>
                        </a:rPr>
                        <a:t>Activities </a:t>
                      </a:r>
                      <a:endParaRPr lang="en-US" sz="1600" dirty="0">
                        <a:latin typeface="Lucida Sans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Film Shows –</a:t>
                      </a:r>
                    </a:p>
                    <a:p>
                      <a:pPr lvl="0"/>
                      <a:endParaRPr lang="en-US" sz="24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Yellow,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Ratra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Arambha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Amhi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Asu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Ladake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endParaRPr lang="en-US" sz="24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Drama Show-</a:t>
                      </a:r>
                    </a:p>
                    <a:p>
                      <a:pPr lvl="0"/>
                      <a:endParaRPr lang="en-US" sz="24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Nakalat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Sare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Ghadale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  <a:p>
                      <a:pPr lvl="0"/>
                      <a:endParaRPr lang="en-US" sz="24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Lucida Sans" pitchFamily="34" charset="0"/>
                          <a:ea typeface="+mn-ea"/>
                          <a:cs typeface="+mn-cs"/>
                        </a:rPr>
                        <a:t> Poster Presentations by the students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latin typeface="Lucida Sans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304800" y="228600"/>
            <a:ext cx="8305800" cy="762000"/>
          </a:xfrm>
          <a:prstGeom prst="rect">
            <a:avLst/>
          </a:prstGeom>
        </p:spPr>
        <p:txBody>
          <a:bodyPr vert="horz" wrap="none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Recent Departmental  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Activities –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POSTER  PRESENTATION  2017</a:t>
            </a:r>
            <a:endParaRPr lang="en-US" sz="3200" dirty="0"/>
          </a:p>
        </p:txBody>
      </p:sp>
      <p:pic>
        <p:nvPicPr>
          <p:cNvPr id="1026" name="Picture 2" descr="H:\IMG-20170424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125</TotalTime>
  <Words>258</Words>
  <Application>Microsoft Office PowerPoint</Application>
  <PresentationFormat>On-screen Show (4:3)</PresentationFormat>
  <Paragraphs>67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POSTER  PRESENTATION  2017</vt:lpstr>
      <vt:lpstr>Slide 10</vt:lpstr>
      <vt:lpstr>Slide 11</vt:lpstr>
      <vt:lpstr>Slide 12</vt:lpstr>
      <vt:lpstr>POSTER PRESENTATION 2017</vt:lpstr>
      <vt:lpstr>POSTER PRESENTATION 2017</vt:lpstr>
      <vt:lpstr>STUDENTS PARTICIPATION IN SRUJAN MELA 2017</vt:lpstr>
      <vt:lpstr>DUKAN JATRA  2017</vt:lpstr>
      <vt:lpstr>STUDENT’S ACHIEVMENTS / AWARDS</vt:lpstr>
      <vt:lpstr>CHATRA SANSAD APPRICIATION AWARD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Department of Psychology</dc:title>
  <dc:creator>user</dc:creator>
  <cp:lastModifiedBy>dell</cp:lastModifiedBy>
  <cp:revision>24</cp:revision>
  <dcterms:created xsi:type="dcterms:W3CDTF">2017-04-24T15:40:49Z</dcterms:created>
  <dcterms:modified xsi:type="dcterms:W3CDTF">2017-07-08T04:10:20Z</dcterms:modified>
</cp:coreProperties>
</file>